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84" y="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2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79787-01F7-490B-B988-A21EFC1D3EC7}" type="datetimeFigureOut">
              <a:rPr lang="pl-PL"/>
              <a:pPr>
                <a:defRPr/>
              </a:pPr>
              <a:t>05.06.2023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35308-67A3-4A0A-AE7A-E2E0D50F4B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5F57B3-4DDB-43D2-80B9-3C7F0DAC4EF9}" type="datetimeFigureOut">
              <a:rPr lang="pl-PL"/>
              <a:pPr/>
              <a:t>05.06.2023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BDF979-311F-489D-BD97-312305376B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52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9" y="6001445"/>
            <a:ext cx="9144000" cy="88368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7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1524000" y="4222750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 bwMode="auto">
          <a:xfrm>
            <a:off x="1524000" y="5250877"/>
            <a:ext cx="9144000" cy="884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12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Tytuł prezentacji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Grzegorz Lipski</cp:lastModifiedBy>
  <cp:revision>15</cp:revision>
  <dcterms:created xsi:type="dcterms:W3CDTF">2016-10-04T09:58:44Z</dcterms:created>
  <dcterms:modified xsi:type="dcterms:W3CDTF">2023-06-05T11:27:53Z</dcterms:modified>
</cp:coreProperties>
</file>